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21ADAF-04B9-4BB5-8F58-90F6A6A976BA}">
  <a:tblStyle styleId="{7421ADAF-04B9-4BB5-8F58-90F6A6A976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{7421ADAF-04B9-4BB5-8F58-90F6A6A976BA}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